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6" r:id="rId2"/>
    <p:sldId id="276" r:id="rId3"/>
    <p:sldId id="259" r:id="rId4"/>
    <p:sldId id="298" r:id="rId5"/>
    <p:sldId id="275" r:id="rId6"/>
    <p:sldId id="258" r:id="rId7"/>
    <p:sldId id="308" r:id="rId8"/>
    <p:sldId id="306" r:id="rId9"/>
    <p:sldId id="304" r:id="rId10"/>
    <p:sldId id="305" r:id="rId11"/>
    <p:sldId id="291" r:id="rId12"/>
    <p:sldId id="277" r:id="rId13"/>
    <p:sldId id="272" r:id="rId14"/>
    <p:sldId id="280" r:id="rId15"/>
    <p:sldId id="281" r:id="rId16"/>
    <p:sldId id="282" r:id="rId17"/>
    <p:sldId id="267" r:id="rId18"/>
    <p:sldId id="283" r:id="rId19"/>
    <p:sldId id="300" r:id="rId20"/>
    <p:sldId id="296" r:id="rId21"/>
    <p:sldId id="303" r:id="rId22"/>
    <p:sldId id="289" r:id="rId23"/>
    <p:sldId id="307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800E"/>
    <a:srgbClr val="FF7F0F"/>
    <a:srgbClr val="2CA12B"/>
    <a:srgbClr val="2DA02B"/>
    <a:srgbClr val="FE7F0F"/>
    <a:srgbClr val="9567BD"/>
    <a:srgbClr val="D82527"/>
    <a:srgbClr val="2DA029"/>
    <a:srgbClr val="D72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45"/>
  </p:normalViewPr>
  <p:slideViewPr>
    <p:cSldViewPr snapToGrid="0" snapToObjects="1">
      <p:cViewPr varScale="1">
        <p:scale>
          <a:sx n="136" d="100"/>
          <a:sy n="136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4/10/21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60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1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64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53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05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48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87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405233" y="876693"/>
            <a:ext cx="924958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10 ABRIL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774347" y="0"/>
            <a:ext cx="10187661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POR FECHA DE FALLECIMIENTO </a:t>
            </a:r>
            <a:r>
              <a:rPr lang="en-US" sz="2800" dirty="0"/>
              <a:t>con COVID19 </a:t>
            </a:r>
            <a:r>
              <a:rPr lang="en-US" sz="2800" dirty="0" err="1"/>
              <a:t>como</a:t>
            </a:r>
            <a:r>
              <a:rPr lang="en-US" sz="2800" dirty="0"/>
              <a:t> causa de </a:t>
            </a:r>
            <a:r>
              <a:rPr lang="en-US" sz="2800" dirty="0" err="1"/>
              <a:t>muerte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73DEE-5148-8748-87F1-29EF6C452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547" y="1113778"/>
            <a:ext cx="6725260" cy="5206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BE0E91-8A5E-CB47-877A-617DFD44844F}"/>
              </a:ext>
            </a:extLst>
          </p:cNvPr>
          <p:cNvSpPr txBox="1"/>
          <p:nvPr/>
        </p:nvSpPr>
        <p:spPr>
          <a:xfrm>
            <a:off x="8841259" y="1414685"/>
            <a:ext cx="31119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2CA12B"/>
                </a:solidFill>
              </a:rPr>
              <a:t>Totales</a:t>
            </a:r>
            <a:r>
              <a:rPr lang="en-US" sz="2400" b="1" dirty="0">
                <a:solidFill>
                  <a:srgbClr val="2CA12B"/>
                </a:solidFill>
              </a:rPr>
              <a:t> COVID19</a:t>
            </a:r>
          </a:p>
          <a:p>
            <a:r>
              <a:rPr lang="en-US" sz="2000" b="1" dirty="0" err="1">
                <a:solidFill>
                  <a:srgbClr val="2CA12B"/>
                </a:solidFill>
              </a:rPr>
              <a:t>Confirmados</a:t>
            </a:r>
            <a:r>
              <a:rPr lang="en-US" sz="2000" b="1" dirty="0">
                <a:solidFill>
                  <a:srgbClr val="2CA12B"/>
                </a:solidFill>
              </a:rPr>
              <a:t> + </a:t>
            </a:r>
            <a:r>
              <a:rPr lang="en-US" sz="2000" b="1" dirty="0" err="1">
                <a:solidFill>
                  <a:srgbClr val="2CA12B"/>
                </a:solidFill>
              </a:rPr>
              <a:t>sospechosos</a:t>
            </a:r>
            <a:endParaRPr lang="en-US" sz="2000" b="1" dirty="0">
              <a:solidFill>
                <a:srgbClr val="2CA1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177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CF60B9-1B67-EC49-AADC-5FEDE5C5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8" y="165100"/>
            <a:ext cx="11337056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74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A7CDE0-E29A-D24C-9CD1-E2FEE2C20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75"/>
          <a:stretch/>
        </p:blipFill>
        <p:spPr>
          <a:xfrm>
            <a:off x="188534" y="1304185"/>
            <a:ext cx="5701504" cy="4568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1007416" y="5212494"/>
            <a:ext cx="45033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067777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SEMANALES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F9F1C-FAE6-9246-8214-27CE688E1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217" y="1304184"/>
            <a:ext cx="5796239" cy="456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11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C3D47-1EEB-3B41-8D1C-475E64D23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5"/>
          <a:stretch/>
        </p:blipFill>
        <p:spPr>
          <a:xfrm>
            <a:off x="2173546" y="589092"/>
            <a:ext cx="7315754" cy="5849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3427592" y="4317"/>
            <a:ext cx="569136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D1AEE5-22F7-EE44-9ECD-2CFB3F711B9D}"/>
              </a:ext>
            </a:extLst>
          </p:cNvPr>
          <p:cNvCxnSpPr>
            <a:cxnSpLocks/>
          </p:cNvCxnSpPr>
          <p:nvPr/>
        </p:nvCxnSpPr>
        <p:spPr>
          <a:xfrm>
            <a:off x="3244054" y="5023476"/>
            <a:ext cx="5874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CD086-BC19-C545-9D04-A20D201ACA2E}"/>
              </a:ext>
            </a:extLst>
          </p:cNvPr>
          <p:cNvCxnSpPr>
            <a:cxnSpLocks/>
          </p:cNvCxnSpPr>
          <p:nvPr/>
        </p:nvCxnSpPr>
        <p:spPr>
          <a:xfrm>
            <a:off x="3244054" y="2281847"/>
            <a:ext cx="5874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E0CBA3-E82A-CF47-9A26-960BBED5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70" y="781050"/>
            <a:ext cx="9413660" cy="570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76339-AE4B-5346-A66D-CDD254A25075}"/>
              </a:ext>
            </a:extLst>
          </p:cNvPr>
          <p:cNvSpPr txBox="1"/>
          <p:nvPr/>
        </p:nvSpPr>
        <p:spPr>
          <a:xfrm>
            <a:off x="618050" y="12515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EF4F92-69DE-4C44-84E1-866EEFCF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68" y="709930"/>
            <a:ext cx="9911368" cy="568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10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B800552-A12E-D94C-AF5A-642005D39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92" y="1174058"/>
            <a:ext cx="10032738" cy="4899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048F7D-2FDD-D04F-98E0-E27F09798EE0}"/>
              </a:ext>
            </a:extLst>
          </p:cNvPr>
          <p:cNvSpPr txBox="1"/>
          <p:nvPr/>
        </p:nvSpPr>
        <p:spPr>
          <a:xfrm>
            <a:off x="0" y="6571612"/>
            <a:ext cx="5840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Fuente de </a:t>
            </a:r>
            <a:r>
              <a:rPr lang="en-US" sz="1200" dirty="0" err="1"/>
              <a:t>datos</a:t>
            </a:r>
            <a:r>
              <a:rPr lang="en-US" sz="1200" dirty="0"/>
              <a:t>: </a:t>
            </a:r>
            <a:r>
              <a:rPr lang="en-US" sz="1200" dirty="0" err="1"/>
              <a:t>Departamento</a:t>
            </a:r>
            <a:r>
              <a:rPr lang="en-US" sz="1200" dirty="0"/>
              <a:t> de </a:t>
            </a:r>
            <a:r>
              <a:rPr lang="en-US" sz="1200" dirty="0" err="1"/>
              <a:t>Información</a:t>
            </a:r>
            <a:r>
              <a:rPr lang="en-US" sz="1200" dirty="0"/>
              <a:t> y </a:t>
            </a:r>
            <a:r>
              <a:rPr lang="en-US" sz="1200" dirty="0" err="1"/>
              <a:t>Estadística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Salud</a:t>
            </a:r>
            <a:r>
              <a:rPr lang="en-US" sz="1200" dirty="0"/>
              <a:t>, </a:t>
            </a:r>
            <a:r>
              <a:rPr lang="en-US" sz="1200" dirty="0" err="1"/>
              <a:t>Ministerio</a:t>
            </a:r>
            <a:r>
              <a:rPr lang="en-US" sz="1200" dirty="0"/>
              <a:t> de </a:t>
            </a:r>
            <a:r>
              <a:rPr lang="en-US" sz="1200" dirty="0" err="1"/>
              <a:t>Salud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5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Viernes 9 Abril de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58A79-049B-0D42-A9D2-A3E113EFF51F}"/>
              </a:ext>
            </a:extLst>
          </p:cNvPr>
          <p:cNvSpPr txBox="1"/>
          <p:nvPr/>
        </p:nvSpPr>
        <p:spPr>
          <a:xfrm>
            <a:off x="4624770" y="667209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2ª DOSIS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D27134-5CF2-9F49-BCFF-068FB5CB8946}"/>
              </a:ext>
            </a:extLst>
          </p:cNvPr>
          <p:cNvSpPr txBox="1"/>
          <p:nvPr/>
        </p:nvSpPr>
        <p:spPr>
          <a:xfrm>
            <a:off x="9904010" y="1465266"/>
            <a:ext cx="207511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Mayores</a:t>
            </a:r>
            <a:r>
              <a:rPr lang="en-US" sz="3200" dirty="0"/>
              <a:t> de 60 </a:t>
            </a:r>
            <a:r>
              <a:rPr lang="en-US" sz="3200" dirty="0" err="1"/>
              <a:t>años</a:t>
            </a:r>
            <a:endParaRPr lang="en-US" sz="3200" dirty="0"/>
          </a:p>
          <a:p>
            <a:pPr algn="ctr"/>
            <a:r>
              <a:rPr lang="en-US" sz="4800" b="1" dirty="0">
                <a:solidFill>
                  <a:srgbClr val="FF0000"/>
                </a:solidFill>
              </a:rPr>
              <a:t>77,6%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5E2E6-A045-234D-8FAC-9D2155486F9C}"/>
              </a:ext>
            </a:extLst>
          </p:cNvPr>
          <p:cNvSpPr txBox="1"/>
          <p:nvPr/>
        </p:nvSpPr>
        <p:spPr>
          <a:xfrm>
            <a:off x="10381958" y="3533347"/>
            <a:ext cx="1119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2.525.768</a:t>
            </a:r>
          </a:p>
          <a:p>
            <a:pPr algn="ctr"/>
            <a:r>
              <a:rPr lang="en-US" dirty="0"/>
              <a:t>de</a:t>
            </a:r>
          </a:p>
          <a:p>
            <a:pPr algn="ctr"/>
            <a:r>
              <a:rPr lang="en-US" dirty="0"/>
              <a:t>3.256.740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4078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B800552-A12E-D94C-AF5A-642005D39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92" y="1174058"/>
            <a:ext cx="10032738" cy="4899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048F7D-2FDD-D04F-98E0-E27F09798EE0}"/>
              </a:ext>
            </a:extLst>
          </p:cNvPr>
          <p:cNvSpPr txBox="1"/>
          <p:nvPr/>
        </p:nvSpPr>
        <p:spPr>
          <a:xfrm>
            <a:off x="0" y="6571612"/>
            <a:ext cx="5840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Fuente de </a:t>
            </a:r>
            <a:r>
              <a:rPr lang="en-US" sz="1200" dirty="0" err="1"/>
              <a:t>datos</a:t>
            </a:r>
            <a:r>
              <a:rPr lang="en-US" sz="1200" dirty="0"/>
              <a:t>: </a:t>
            </a:r>
            <a:r>
              <a:rPr lang="en-US" sz="1200" dirty="0" err="1"/>
              <a:t>Departamento</a:t>
            </a:r>
            <a:r>
              <a:rPr lang="en-US" sz="1200" dirty="0"/>
              <a:t> de </a:t>
            </a:r>
            <a:r>
              <a:rPr lang="en-US" sz="1200" dirty="0" err="1"/>
              <a:t>Información</a:t>
            </a:r>
            <a:r>
              <a:rPr lang="en-US" sz="1200" dirty="0"/>
              <a:t> y </a:t>
            </a:r>
            <a:r>
              <a:rPr lang="en-US" sz="1200" dirty="0" err="1"/>
              <a:t>Estadística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Salud</a:t>
            </a:r>
            <a:r>
              <a:rPr lang="en-US" sz="1200" dirty="0"/>
              <a:t>, </a:t>
            </a:r>
            <a:r>
              <a:rPr lang="en-US" sz="1200" dirty="0" err="1"/>
              <a:t>Ministerio</a:t>
            </a:r>
            <a:r>
              <a:rPr lang="en-US" sz="1200" dirty="0"/>
              <a:t> de </a:t>
            </a:r>
            <a:r>
              <a:rPr lang="en-US" sz="1200" dirty="0" err="1"/>
              <a:t>Salud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5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Viernes 9 Abril de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58A79-049B-0D42-A9D2-A3E113EFF51F}"/>
              </a:ext>
            </a:extLst>
          </p:cNvPr>
          <p:cNvSpPr txBox="1"/>
          <p:nvPr/>
        </p:nvSpPr>
        <p:spPr>
          <a:xfrm>
            <a:off x="4624770" y="667209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2ª DOSIS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D27134-5CF2-9F49-BCFF-068FB5CB8946}"/>
              </a:ext>
            </a:extLst>
          </p:cNvPr>
          <p:cNvSpPr txBox="1"/>
          <p:nvPr/>
        </p:nvSpPr>
        <p:spPr>
          <a:xfrm>
            <a:off x="9904010" y="1465266"/>
            <a:ext cx="207511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Mayores</a:t>
            </a:r>
            <a:r>
              <a:rPr lang="en-US" sz="3200" dirty="0"/>
              <a:t> de 60 </a:t>
            </a:r>
            <a:r>
              <a:rPr lang="en-US" sz="3200" dirty="0" err="1"/>
              <a:t>años</a:t>
            </a:r>
            <a:endParaRPr lang="en-US" sz="3200" dirty="0"/>
          </a:p>
          <a:p>
            <a:pPr algn="ctr"/>
            <a:r>
              <a:rPr lang="en-US" sz="4800" b="1" dirty="0">
                <a:solidFill>
                  <a:srgbClr val="FF0000"/>
                </a:solidFill>
              </a:rPr>
              <a:t>77,6%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5E2E6-A045-234D-8FAC-9D2155486F9C}"/>
              </a:ext>
            </a:extLst>
          </p:cNvPr>
          <p:cNvSpPr txBox="1"/>
          <p:nvPr/>
        </p:nvSpPr>
        <p:spPr>
          <a:xfrm>
            <a:off x="10381958" y="3533347"/>
            <a:ext cx="1119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2.525.768</a:t>
            </a:r>
          </a:p>
          <a:p>
            <a:pPr algn="ctr"/>
            <a:r>
              <a:rPr lang="en-US" dirty="0"/>
              <a:t>de</a:t>
            </a:r>
          </a:p>
          <a:p>
            <a:pPr algn="ctr"/>
            <a:r>
              <a:rPr lang="en-US" dirty="0"/>
              <a:t>3.256.740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DBD37-0F45-7E46-B915-6CA1E0687013}"/>
              </a:ext>
            </a:extLst>
          </p:cNvPr>
          <p:cNvSpPr txBox="1"/>
          <p:nvPr/>
        </p:nvSpPr>
        <p:spPr>
          <a:xfrm>
            <a:off x="704832" y="2115474"/>
            <a:ext cx="16353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76,7%</a:t>
            </a:r>
          </a:p>
          <a:p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pasada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B08A19-A241-9048-82DA-224E22DBB5F6}"/>
              </a:ext>
            </a:extLst>
          </p:cNvPr>
          <p:cNvSpPr txBox="1"/>
          <p:nvPr/>
        </p:nvSpPr>
        <p:spPr>
          <a:xfrm>
            <a:off x="3931877" y="2115474"/>
            <a:ext cx="16353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83,1%</a:t>
            </a:r>
          </a:p>
          <a:p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pasada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D8A080-B22F-5A42-B2BF-EE9801E49C95}"/>
              </a:ext>
            </a:extLst>
          </p:cNvPr>
          <p:cNvSpPr txBox="1"/>
          <p:nvPr/>
        </p:nvSpPr>
        <p:spPr>
          <a:xfrm>
            <a:off x="7245748" y="2115474"/>
            <a:ext cx="163538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68,0%</a:t>
            </a:r>
          </a:p>
          <a:p>
            <a:r>
              <a:rPr lang="en-US" dirty="0" err="1"/>
              <a:t>semana</a:t>
            </a:r>
            <a:r>
              <a:rPr lang="en-US" dirty="0"/>
              <a:t> </a:t>
            </a:r>
            <a:r>
              <a:rPr lang="en-US" dirty="0" err="1"/>
              <a:t>pasada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268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E048F7D-2FDD-D04F-98E0-E27F09798EE0}"/>
              </a:ext>
            </a:extLst>
          </p:cNvPr>
          <p:cNvSpPr txBox="1"/>
          <p:nvPr/>
        </p:nvSpPr>
        <p:spPr>
          <a:xfrm>
            <a:off x="0" y="6571612"/>
            <a:ext cx="5840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Fuente de </a:t>
            </a:r>
            <a:r>
              <a:rPr lang="en-US" sz="1200" dirty="0" err="1"/>
              <a:t>datos</a:t>
            </a:r>
            <a:r>
              <a:rPr lang="en-US" sz="1200" dirty="0"/>
              <a:t>: </a:t>
            </a:r>
            <a:r>
              <a:rPr lang="en-US" sz="1200" dirty="0" err="1"/>
              <a:t>Departamento</a:t>
            </a:r>
            <a:r>
              <a:rPr lang="en-US" sz="1200" dirty="0"/>
              <a:t> de </a:t>
            </a:r>
            <a:r>
              <a:rPr lang="en-US" sz="1200" dirty="0" err="1"/>
              <a:t>Información</a:t>
            </a:r>
            <a:r>
              <a:rPr lang="en-US" sz="1200" dirty="0"/>
              <a:t> y </a:t>
            </a:r>
            <a:r>
              <a:rPr lang="en-US" sz="1200" dirty="0" err="1"/>
              <a:t>Estadística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Salud</a:t>
            </a:r>
            <a:r>
              <a:rPr lang="en-US" sz="1200" dirty="0"/>
              <a:t>, </a:t>
            </a:r>
            <a:r>
              <a:rPr lang="en-US" sz="1200" dirty="0" err="1"/>
              <a:t>Ministerio</a:t>
            </a:r>
            <a:r>
              <a:rPr lang="en-US" sz="1200" dirty="0"/>
              <a:t> de </a:t>
            </a:r>
            <a:r>
              <a:rPr lang="en-US" sz="1200" dirty="0" err="1"/>
              <a:t>Salud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774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Viernes 9 Abril de 2021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2D9227-7B14-D64C-881D-A73622EC8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15" y="818427"/>
            <a:ext cx="8559538" cy="560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63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E048F7D-2FDD-D04F-98E0-E27F09798EE0}"/>
              </a:ext>
            </a:extLst>
          </p:cNvPr>
          <p:cNvSpPr txBox="1"/>
          <p:nvPr/>
        </p:nvSpPr>
        <p:spPr>
          <a:xfrm>
            <a:off x="0" y="6571612"/>
            <a:ext cx="5840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Fuente de </a:t>
            </a:r>
            <a:r>
              <a:rPr lang="en-US" sz="1200" dirty="0" err="1"/>
              <a:t>datos</a:t>
            </a:r>
            <a:r>
              <a:rPr lang="en-US" sz="1200" dirty="0"/>
              <a:t>: </a:t>
            </a:r>
            <a:r>
              <a:rPr lang="en-US" sz="1200" dirty="0" err="1"/>
              <a:t>Departamento</a:t>
            </a:r>
            <a:r>
              <a:rPr lang="en-US" sz="1200" dirty="0"/>
              <a:t> de </a:t>
            </a:r>
            <a:r>
              <a:rPr lang="en-US" sz="1200" dirty="0" err="1"/>
              <a:t>Información</a:t>
            </a:r>
            <a:r>
              <a:rPr lang="en-US" sz="1200" dirty="0"/>
              <a:t> y </a:t>
            </a:r>
            <a:r>
              <a:rPr lang="en-US" sz="1200" dirty="0" err="1"/>
              <a:t>Estadística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Salud</a:t>
            </a:r>
            <a:r>
              <a:rPr lang="en-US" sz="1200" dirty="0"/>
              <a:t>, </a:t>
            </a:r>
            <a:r>
              <a:rPr lang="en-US" sz="1200" dirty="0" err="1"/>
              <a:t>Ministerio</a:t>
            </a:r>
            <a:r>
              <a:rPr lang="en-US" sz="1200" dirty="0"/>
              <a:t> de </a:t>
            </a:r>
            <a:r>
              <a:rPr lang="en-US" sz="1200" dirty="0" err="1"/>
              <a:t>Salud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774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Viernes 9 Abril de 2021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2D9227-7B14-D64C-881D-A73622EC8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15" y="818427"/>
            <a:ext cx="8559538" cy="56049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21C6EE-5A4D-4C40-B901-F8F03A134C73}"/>
              </a:ext>
            </a:extLst>
          </p:cNvPr>
          <p:cNvSpPr/>
          <p:nvPr/>
        </p:nvSpPr>
        <p:spPr>
          <a:xfrm>
            <a:off x="5024487" y="2375555"/>
            <a:ext cx="3421929" cy="8295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67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3617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RESUMEN SEMANAL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D7BE9-9058-7542-BFD7-975CC9BA5004}"/>
              </a:ext>
            </a:extLst>
          </p:cNvPr>
          <p:cNvSpPr txBox="1"/>
          <p:nvPr/>
        </p:nvSpPr>
        <p:spPr>
          <a:xfrm>
            <a:off x="202231" y="1095081"/>
            <a:ext cx="11734431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Hospitalizaciones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UCI: </a:t>
            </a:r>
            <a:r>
              <a:rPr lang="en-US" sz="3200" b="1" dirty="0">
                <a:solidFill>
                  <a:srgbClr val="FF0000"/>
                </a:solidFill>
              </a:rPr>
              <a:t>ALTO Y SUBIENDO</a:t>
            </a:r>
          </a:p>
          <a:p>
            <a:endParaRPr lang="en-US" sz="3200" dirty="0"/>
          </a:p>
          <a:p>
            <a:r>
              <a:rPr lang="en-US" sz="3200" dirty="0" err="1"/>
              <a:t>Fallecidos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Y SUBIENDO</a:t>
            </a:r>
          </a:p>
          <a:p>
            <a:endParaRPr lang="en-US" sz="3200" dirty="0"/>
          </a:p>
          <a:p>
            <a:r>
              <a:rPr lang="en-US" sz="3200" dirty="0" err="1"/>
              <a:t>Casos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 Y SUBIENDO</a:t>
            </a:r>
          </a:p>
          <a:p>
            <a:endParaRPr lang="en-US" sz="3200" dirty="0"/>
          </a:p>
          <a:p>
            <a:r>
              <a:rPr lang="en-US" sz="3200" dirty="0" err="1"/>
              <a:t>Positividad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ALTA Y SUBIENDO</a:t>
            </a:r>
          </a:p>
          <a:p>
            <a:endParaRPr lang="en-US" sz="3200" dirty="0"/>
          </a:p>
          <a:p>
            <a:r>
              <a:rPr lang="en-US" sz="3200" dirty="0" err="1"/>
              <a:t>Vacunación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77,6% AVANCE CON </a:t>
            </a:r>
            <a:r>
              <a:rPr lang="en-US" sz="3200" b="1" u="sng" dirty="0">
                <a:solidFill>
                  <a:srgbClr val="FF0000"/>
                </a:solidFill>
              </a:rPr>
              <a:t>2ª DOSIS </a:t>
            </a:r>
            <a:r>
              <a:rPr lang="en-US" sz="3200" b="1" dirty="0">
                <a:solidFill>
                  <a:srgbClr val="FF0000"/>
                </a:solidFill>
              </a:rPr>
              <a:t>EN MAYORES DE 60 AÑOS</a:t>
            </a:r>
          </a:p>
          <a:p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5082C7-83E6-B543-BC09-3BDA38EB678C}"/>
              </a:ext>
            </a:extLst>
          </p:cNvPr>
          <p:cNvSpPr txBox="1"/>
          <p:nvPr/>
        </p:nvSpPr>
        <p:spPr>
          <a:xfrm rot="19882854">
            <a:off x="1979630" y="2396819"/>
            <a:ext cx="6908430" cy="830997"/>
          </a:xfrm>
          <a:prstGeom prst="rect">
            <a:avLst/>
          </a:prstGeom>
          <a:solidFill>
            <a:srgbClr val="F2F2F2">
              <a:alpha val="50588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ESCENARIO CATASTRÓFICO</a:t>
            </a:r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231136" y="0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184591-4A34-7944-AC91-79AC07B02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03"/>
          <a:stretch/>
        </p:blipFill>
        <p:spPr>
          <a:xfrm>
            <a:off x="2618499" y="584775"/>
            <a:ext cx="7352050" cy="57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74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231136" y="0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845BB-4E99-A540-81E6-1F7C33BAD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831" y="584775"/>
            <a:ext cx="6743135" cy="575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8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2B5A1-E537-3C4D-AC8F-34B32FFBC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088" y="573756"/>
            <a:ext cx="6998711" cy="577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95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2B5A1-E537-3C4D-AC8F-34B32FFBC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088" y="573756"/>
            <a:ext cx="6998711" cy="577640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B5CC7F-80C0-8B45-A3C8-4DF3F8DAF8CF}"/>
              </a:ext>
            </a:extLst>
          </p:cNvPr>
          <p:cNvCxnSpPr>
            <a:cxnSpLocks/>
          </p:cNvCxnSpPr>
          <p:nvPr/>
        </p:nvCxnSpPr>
        <p:spPr>
          <a:xfrm flipV="1">
            <a:off x="4515439" y="2064470"/>
            <a:ext cx="6165130" cy="1866508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650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774347" y="0"/>
            <a:ext cx="10187661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POR FECHA DE FALLECIMIENTO </a:t>
            </a:r>
            <a:r>
              <a:rPr lang="en-US" sz="2800" dirty="0"/>
              <a:t>con COVID19 </a:t>
            </a:r>
            <a:r>
              <a:rPr lang="en-US" sz="2800" dirty="0" err="1"/>
              <a:t>como</a:t>
            </a:r>
            <a:r>
              <a:rPr lang="en-US" sz="2800" dirty="0"/>
              <a:t> causa de </a:t>
            </a:r>
            <a:r>
              <a:rPr lang="en-US" sz="2800" dirty="0" err="1"/>
              <a:t>muerte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F527F4-59CD-4943-8F67-25C347E06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676" y="1161168"/>
            <a:ext cx="6381948" cy="51112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1D4DC8-8A7E-8243-94C1-1EA551372801}"/>
              </a:ext>
            </a:extLst>
          </p:cNvPr>
          <p:cNvSpPr txBox="1"/>
          <p:nvPr/>
        </p:nvSpPr>
        <p:spPr>
          <a:xfrm>
            <a:off x="8511321" y="1480672"/>
            <a:ext cx="3350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7F0F"/>
                </a:solidFill>
              </a:rPr>
              <a:t>Fallecidos</a:t>
            </a:r>
            <a:r>
              <a:rPr lang="en-US" sz="2400" b="1" dirty="0">
                <a:solidFill>
                  <a:srgbClr val="FF7F0F"/>
                </a:solidFill>
              </a:rPr>
              <a:t> COVID19</a:t>
            </a:r>
          </a:p>
          <a:p>
            <a:r>
              <a:rPr lang="en-US" sz="2000" b="1" dirty="0" err="1">
                <a:solidFill>
                  <a:srgbClr val="FF7F0F"/>
                </a:solidFill>
              </a:rPr>
              <a:t>Confirmados</a:t>
            </a:r>
            <a:r>
              <a:rPr lang="en-US" sz="2000" b="1" dirty="0">
                <a:solidFill>
                  <a:srgbClr val="FF7F0F"/>
                </a:solidFill>
              </a:rPr>
              <a:t> </a:t>
            </a:r>
            <a:r>
              <a:rPr lang="en-US" sz="2000" b="1" dirty="0" err="1">
                <a:solidFill>
                  <a:srgbClr val="FF7F0F"/>
                </a:solidFill>
              </a:rPr>
              <a:t>por</a:t>
            </a:r>
            <a:r>
              <a:rPr lang="en-US" sz="2000" b="1" dirty="0">
                <a:solidFill>
                  <a:srgbClr val="FF7F0F"/>
                </a:solidFill>
              </a:rPr>
              <a:t> </a:t>
            </a:r>
            <a:r>
              <a:rPr lang="en-US" sz="2000" b="1" dirty="0" err="1">
                <a:solidFill>
                  <a:srgbClr val="FF7F0F"/>
                </a:solidFill>
              </a:rPr>
              <a:t>laboratorio</a:t>
            </a:r>
            <a:endParaRPr lang="en-US" sz="2000" b="1" dirty="0">
              <a:solidFill>
                <a:srgbClr val="FF7F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688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774347" y="0"/>
            <a:ext cx="10187661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POR FECHA DE FALLECIMIENTO </a:t>
            </a:r>
            <a:r>
              <a:rPr lang="en-US" sz="2800" dirty="0"/>
              <a:t>con COVID19 </a:t>
            </a:r>
            <a:r>
              <a:rPr lang="en-US" sz="2800" dirty="0" err="1"/>
              <a:t>como</a:t>
            </a:r>
            <a:r>
              <a:rPr lang="en-US" sz="2800" dirty="0"/>
              <a:t> causa de </a:t>
            </a:r>
            <a:r>
              <a:rPr lang="en-US" sz="2800" dirty="0" err="1"/>
              <a:t>muerte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F527F4-59CD-4943-8F67-25C347E06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676" y="1161168"/>
            <a:ext cx="6381948" cy="51112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1D4DC8-8A7E-8243-94C1-1EA551372801}"/>
              </a:ext>
            </a:extLst>
          </p:cNvPr>
          <p:cNvSpPr txBox="1"/>
          <p:nvPr/>
        </p:nvSpPr>
        <p:spPr>
          <a:xfrm>
            <a:off x="8511321" y="1480672"/>
            <a:ext cx="3350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7F0F"/>
                </a:solidFill>
              </a:rPr>
              <a:t>Fallecidos</a:t>
            </a:r>
            <a:r>
              <a:rPr lang="en-US" sz="2400" b="1" dirty="0">
                <a:solidFill>
                  <a:srgbClr val="FF7F0F"/>
                </a:solidFill>
              </a:rPr>
              <a:t> COVID19</a:t>
            </a:r>
          </a:p>
          <a:p>
            <a:r>
              <a:rPr lang="en-US" sz="2000" b="1" dirty="0" err="1">
                <a:solidFill>
                  <a:srgbClr val="FF7F0F"/>
                </a:solidFill>
              </a:rPr>
              <a:t>Confirmados</a:t>
            </a:r>
            <a:r>
              <a:rPr lang="en-US" sz="2000" b="1" dirty="0">
                <a:solidFill>
                  <a:srgbClr val="FF7F0F"/>
                </a:solidFill>
              </a:rPr>
              <a:t> </a:t>
            </a:r>
            <a:r>
              <a:rPr lang="en-US" sz="2000" b="1" dirty="0" err="1">
                <a:solidFill>
                  <a:srgbClr val="FF7F0F"/>
                </a:solidFill>
              </a:rPr>
              <a:t>por</a:t>
            </a:r>
            <a:r>
              <a:rPr lang="en-US" sz="2000" b="1" dirty="0">
                <a:solidFill>
                  <a:srgbClr val="FF7F0F"/>
                </a:solidFill>
              </a:rPr>
              <a:t> </a:t>
            </a:r>
            <a:r>
              <a:rPr lang="en-US" sz="2000" b="1" dirty="0" err="1">
                <a:solidFill>
                  <a:srgbClr val="FF7F0F"/>
                </a:solidFill>
              </a:rPr>
              <a:t>laboratorio</a:t>
            </a:r>
            <a:endParaRPr lang="en-US" sz="2000" b="1" dirty="0">
              <a:solidFill>
                <a:srgbClr val="FF7F0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AA8C50-EC66-264E-B6B9-57E8758AFEC0}"/>
              </a:ext>
            </a:extLst>
          </p:cNvPr>
          <p:cNvSpPr txBox="1"/>
          <p:nvPr/>
        </p:nvSpPr>
        <p:spPr>
          <a:xfrm>
            <a:off x="6321606" y="2670449"/>
            <a:ext cx="44755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5B7E5B-66E1-7C4F-A882-9806156B9474}"/>
              </a:ext>
            </a:extLst>
          </p:cNvPr>
          <p:cNvSpPr txBox="1"/>
          <p:nvPr/>
        </p:nvSpPr>
        <p:spPr>
          <a:xfrm>
            <a:off x="6900420" y="2301117"/>
            <a:ext cx="57579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+33</a:t>
            </a:r>
          </a:p>
        </p:txBody>
      </p:sp>
    </p:spTree>
    <p:extLst>
      <p:ext uri="{BB962C8B-B14F-4D97-AF65-F5344CB8AC3E}">
        <p14:creationId xmlns:p14="http://schemas.microsoft.com/office/powerpoint/2010/main" val="2721404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3297</TotalTime>
  <Words>479</Words>
  <Application>Microsoft Macintosh PowerPoint</Application>
  <PresentationFormat>Widescreen</PresentationFormat>
  <Paragraphs>96</Paragraphs>
  <Slides>24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101</cp:revision>
  <dcterms:created xsi:type="dcterms:W3CDTF">2021-01-30T18:55:16Z</dcterms:created>
  <dcterms:modified xsi:type="dcterms:W3CDTF">2021-04-10T21:17:14Z</dcterms:modified>
</cp:coreProperties>
</file>